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Cairo"/>
      <p:regular r:id="rId22"/>
      <p:bold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Cairo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CenturyGothic-regular.fntdata"/><Relationship Id="rId23" Type="http://schemas.openxmlformats.org/officeDocument/2006/relationships/font" Target="fonts/Cai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11a63694f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11a63694f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11a63694f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11a63694f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1a63694f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1a63694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11a63694f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11a63694f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11a63694f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11a63694f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11a6369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11a6369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1a63694f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1a63694f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11a63694f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11a63694f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310550" y="3023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0" name="Google Shape;110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8472450" y="350747"/>
            <a:ext cx="698925" cy="684657"/>
            <a:chOff x="0" y="3785672"/>
            <a:chExt cx="698925" cy="684657"/>
          </a:xfrm>
        </p:grpSpPr>
        <p:sp>
          <p:nvSpPr>
            <p:cNvPr id="106" name="Google Shape;106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lT8fXzKInfb5HVZuK4KqVweb96y5pdQMcfYCbrtMFbA/edit?usp=sharing" TargetMode="External"/><Relationship Id="rId4" Type="http://schemas.openxmlformats.org/officeDocument/2006/relationships/hyperlink" Target="https://docs.google.com/document/d/1TCYEk3Y7Keui_W98_put3s18NiumN8d3/edit?usp=sharing&amp;ouid=111255822447313261060&amp;rtpof=true&amp;sd=true" TargetMode="External"/><Relationship Id="rId5" Type="http://schemas.openxmlformats.org/officeDocument/2006/relationships/hyperlink" Target="https://docs.google.com/document/d/1MoarkdHQ_kfP64SnJRblrI25cTJVhrYCHtrPMZmofME/edit#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ctrTitle"/>
          </p:nvPr>
        </p:nvSpPr>
        <p:spPr>
          <a:xfrm>
            <a:off x="3061300" y="1170550"/>
            <a:ext cx="452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Space Rover Community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>
            <a:off x="4021925" y="2501325"/>
            <a:ext cx="2744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Progress Presentation #2</a:t>
            </a:r>
            <a:endParaRPr sz="17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308825" y="3219650"/>
            <a:ext cx="1637274" cy="16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4819500" y="3367488"/>
            <a:ext cx="1341600" cy="134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we are…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400" y="1042550"/>
            <a:ext cx="1851500" cy="12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925" y="2403613"/>
            <a:ext cx="1851500" cy="123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00" y="2414150"/>
            <a:ext cx="1851500" cy="12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925" y="1044588"/>
            <a:ext cx="1851500" cy="122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4545725" y="1240050"/>
            <a:ext cx="151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E Lahiani, 15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Engineering Notebook Writer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Head of the Intake Mechanism Sub-team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214375" y="27765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Ahmed </a:t>
            </a:r>
            <a:r>
              <a:rPr lang="en-GB" sz="1000">
                <a:solidFill>
                  <a:schemeClr val="lt1"/>
                </a:solidFill>
              </a:rPr>
              <a:t>Abdennadher</a:t>
            </a:r>
            <a:r>
              <a:rPr lang="en-GB" sz="1000">
                <a:solidFill>
                  <a:schemeClr val="lt1"/>
                </a:solidFill>
              </a:rPr>
              <a:t>, 14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Team Coordinator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4681400" y="2582350"/>
            <a:ext cx="142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Mohamed</a:t>
            </a:r>
            <a:r>
              <a:rPr lang="en-GB" sz="1000">
                <a:solidFill>
                  <a:schemeClr val="lt1"/>
                </a:solidFill>
              </a:rPr>
              <a:t> Hedi Ben </a:t>
            </a:r>
            <a:r>
              <a:rPr lang="en-GB" sz="1000">
                <a:solidFill>
                  <a:schemeClr val="lt1"/>
                </a:solidFill>
              </a:rPr>
              <a:t>Jmeaa</a:t>
            </a:r>
            <a:r>
              <a:rPr lang="en-GB" sz="1000">
                <a:solidFill>
                  <a:schemeClr val="lt1"/>
                </a:solidFill>
              </a:rPr>
              <a:t>, 15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Head of the Laboratory Mechanism Sub-team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812725" y="1393950"/>
            <a:ext cx="191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Yasmine Kharrat, 16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Head of the Drivetrain Mechanism Sub-team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ARES!</a:t>
            </a:r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 b="0" l="0" r="0" t="12762"/>
          <a:stretch/>
        </p:blipFill>
        <p:spPr>
          <a:xfrm>
            <a:off x="1747825" y="638250"/>
            <a:ext cx="56483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041325" y="917825"/>
            <a:ext cx="5008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Intake: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Intake Research Paper: </a:t>
            </a: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Intake Arm Research Paper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Drivetrain: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Drivetrain Research Paper: </a:t>
            </a: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Drivetrain-Progress.docx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Laboratory: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Laboratory Research Paper: </a:t>
            </a: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mass spectrometery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6">
            <a:alphaModFix/>
          </a:blip>
          <a:srcRect b="26698" l="9288" r="51684" t="12541"/>
          <a:stretch/>
        </p:blipFill>
        <p:spPr>
          <a:xfrm>
            <a:off x="5229925" y="433675"/>
            <a:ext cx="3018275" cy="265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9328" y="2292100"/>
            <a:ext cx="2519126" cy="17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2500" y="2292100"/>
            <a:ext cx="2676832" cy="17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conclusions…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75" y="313125"/>
            <a:ext cx="1555400" cy="20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275" y="313125"/>
            <a:ext cx="2789423" cy="20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700" y="313125"/>
            <a:ext cx="2773205" cy="20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Pics of our Meets!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75" y="2571750"/>
            <a:ext cx="18859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725" y="2569349"/>
            <a:ext cx="1857375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9100" y="2569350"/>
            <a:ext cx="1857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6475" y="2564587"/>
            <a:ext cx="18764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meeting gallery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25" y="574325"/>
            <a:ext cx="2560750" cy="1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00" y="574325"/>
            <a:ext cx="1991450" cy="149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5">
            <a:alphaModFix/>
          </a:blip>
          <a:srcRect b="5673" l="7527" r="15347" t="10888"/>
          <a:stretch/>
        </p:blipFill>
        <p:spPr>
          <a:xfrm>
            <a:off x="5054775" y="2166600"/>
            <a:ext cx="3162775" cy="1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5650" y="574325"/>
            <a:ext cx="1977703" cy="1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725" y="2663875"/>
            <a:ext cx="1991447" cy="1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3750" y="2631782"/>
            <a:ext cx="2031275" cy="15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7500" y="2079940"/>
            <a:ext cx="523800" cy="52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10">
            <a:alphaModFix amt="80000"/>
          </a:blip>
          <a:srcRect b="0" l="0" r="0" t="0"/>
          <a:stretch/>
        </p:blipFill>
        <p:spPr>
          <a:xfrm>
            <a:off x="4278475" y="2079800"/>
            <a:ext cx="523800" cy="52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1229400" y="1152600"/>
            <a:ext cx="6380400" cy="20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Cairo"/>
                <a:ea typeface="Cairo"/>
                <a:cs typeface="Cairo"/>
                <a:sym typeface="Cairo"/>
              </a:rPr>
              <a:t>Thank you for your attention.</a:t>
            </a:r>
            <a:endParaRPr sz="38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28525" t="0"/>
          <a:stretch/>
        </p:blipFill>
        <p:spPr>
          <a:xfrm flipH="1">
            <a:off x="7762200" y="3772650"/>
            <a:ext cx="138180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800" y="2994200"/>
            <a:ext cx="1810176" cy="18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2373475" y="2994200"/>
            <a:ext cx="1810200" cy="181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